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0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LUNA ST (Givens Park)
Intersection ID: 5163091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Crosswalk Stop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